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7" r:id="rId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4"/>
    <p:restoredTop sz="79932"/>
  </p:normalViewPr>
  <p:slideViewPr>
    <p:cSldViewPr snapToGrid="0" snapToObjects="1">
      <p:cViewPr varScale="1">
        <p:scale>
          <a:sx n="50" d="100"/>
          <a:sy n="50" d="100"/>
        </p:scale>
        <p:origin x="205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Core Bluetooth Asks Peripheral To Discover Services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Peripheral Responds With Discovered Services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Core Bluetooth Calls </a:t>
            </a:r>
            <a:r>
              <a:rPr lang="en-US" dirty="0" err="1"/>
              <a:t>CBPeripheralDelegate.peripheral</a:t>
            </a:r>
            <a:r>
              <a:rPr lang="en-US" dirty="0"/>
              <a:t>(_:,</a:t>
            </a:r>
            <a:r>
              <a:rPr lang="en-US" dirty="0" err="1"/>
              <a:t>didDiscoverServices</a:t>
            </a:r>
            <a:r>
              <a:rPr lang="en-US" dirty="0"/>
              <a:t>:,error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The SDK Calls </a:t>
            </a:r>
            <a:r>
              <a:rPr lang="en-US" dirty="0" err="1">
                <a:sym typeface="Wingdings" pitchFamily="2" charset="2"/>
              </a:rPr>
              <a:t>CBPeripheral.discoverCharacteristics</a:t>
            </a:r>
            <a:r>
              <a:rPr lang="en-US" dirty="0">
                <a:sym typeface="Wingdings" pitchFamily="2" charset="2"/>
              </a:rPr>
              <a:t>(_:,for:)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Asks Peripheral To Discover Characteristics for Service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Peripheral responds With Discovered Characteristics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Calls </a:t>
            </a:r>
            <a:r>
              <a:rPr lang="en-US" dirty="0" err="1">
                <a:sym typeface="Wingdings" pitchFamily="2" charset="2"/>
              </a:rPr>
              <a:t>CBPeripheralDelegate.peripheral</a:t>
            </a:r>
            <a:r>
              <a:rPr lang="en-US" dirty="0">
                <a:sym typeface="Wingdings" pitchFamily="2" charset="2"/>
              </a:rPr>
              <a:t>(_:,</a:t>
            </a:r>
            <a:r>
              <a:rPr lang="en-US" dirty="0" err="1">
                <a:sym typeface="Wingdings" pitchFamily="2" charset="2"/>
              </a:rPr>
              <a:t>didDiscoverCharacteristicsFor</a:t>
            </a:r>
            <a:r>
              <a:rPr lang="en-US" dirty="0">
                <a:sym typeface="Wingdings" pitchFamily="2" charset="2"/>
              </a:rPr>
              <a:t>:,error:)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The SDK Informs the App That the Peripheral Is Ready For A Question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0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4E2202AF-1A7B-E74D-B8E8-AC5A46C0B3D3}"/>
              </a:ext>
            </a:extLst>
          </p:cNvPr>
          <p:cNvSpPr/>
          <p:nvPr/>
        </p:nvSpPr>
        <p:spPr>
          <a:xfrm>
            <a:off x="21870863" y="335902"/>
            <a:ext cx="2090149" cy="131561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1716FF7-99E1-4A4D-B586-71364C667585}"/>
              </a:ext>
            </a:extLst>
          </p:cNvPr>
          <p:cNvSpPr/>
          <p:nvPr/>
        </p:nvSpPr>
        <p:spPr>
          <a:xfrm>
            <a:off x="13320944" y="333254"/>
            <a:ext cx="6130943" cy="131561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A1D63C-9305-BA43-929B-4AC97C2AD5B7}"/>
              </a:ext>
            </a:extLst>
          </p:cNvPr>
          <p:cNvSpPr/>
          <p:nvPr/>
        </p:nvSpPr>
        <p:spPr>
          <a:xfrm>
            <a:off x="2723094" y="335902"/>
            <a:ext cx="9518665" cy="131561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B4EF68D-4268-5742-8C65-EB7424F58AEE}"/>
              </a:ext>
            </a:extLst>
          </p:cNvPr>
          <p:cNvSpPr/>
          <p:nvPr/>
        </p:nvSpPr>
        <p:spPr>
          <a:xfrm>
            <a:off x="559837" y="335902"/>
            <a:ext cx="1828800" cy="131561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3" name="Picture 2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510BD629-5E41-B34E-8090-7B0B7136B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562215"/>
            <a:ext cx="1346835" cy="1346835"/>
          </a:xfrm>
          <a:prstGeom prst="rect">
            <a:avLst/>
          </a:prstGeom>
        </p:spPr>
      </p:pic>
      <p:pic>
        <p:nvPicPr>
          <p:cNvPr id="9" name="Picture 8" descr="A picture containing ball, light&#10;&#10;Description automatically generated">
            <a:extLst>
              <a:ext uri="{FF2B5EF4-FFF2-40B4-BE49-F238E27FC236}">
                <a16:creationId xmlns:a16="http://schemas.microsoft.com/office/drawing/2014/main" id="{FA84EEB9-A8CE-194D-A706-AD62E0EBE2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7065" y="562215"/>
            <a:ext cx="1346835" cy="1346835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919B4C04-CE59-4D42-819F-558A48CE2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735" y="562215"/>
            <a:ext cx="881720" cy="1346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138AA3-9560-1D40-85FE-DC6FD98E40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6578" y="562215"/>
            <a:ext cx="1346835" cy="1346835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ED52D805-054E-2C43-925E-1D95628BECD0}"/>
              </a:ext>
            </a:extLst>
          </p:cNvPr>
          <p:cNvGrpSpPr/>
          <p:nvPr/>
        </p:nvGrpSpPr>
        <p:grpSpPr>
          <a:xfrm>
            <a:off x="1473517" y="2579546"/>
            <a:ext cx="21416962" cy="10956962"/>
            <a:chOff x="1473517" y="2579546"/>
            <a:chExt cx="21416962" cy="10756109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D9FC206-CA61-BD40-ABC2-AFC87D0340FB}"/>
                </a:ext>
              </a:extLst>
            </p:cNvPr>
            <p:cNvCxnSpPr>
              <a:cxnSpLocks/>
            </p:cNvCxnSpPr>
            <p:nvPr/>
          </p:nvCxnSpPr>
          <p:spPr>
            <a:xfrm>
              <a:off x="1473517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31E31A1-836D-9F49-9617-364B609CE553}"/>
                </a:ext>
              </a:extLst>
            </p:cNvPr>
            <p:cNvCxnSpPr>
              <a:cxnSpLocks/>
            </p:cNvCxnSpPr>
            <p:nvPr/>
          </p:nvCxnSpPr>
          <p:spPr>
            <a:xfrm>
              <a:off x="5090810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592A5BD-EB0D-5A47-8FE1-AAAFEBAEC6DD}"/>
                </a:ext>
              </a:extLst>
            </p:cNvPr>
            <p:cNvCxnSpPr>
              <a:cxnSpLocks/>
            </p:cNvCxnSpPr>
            <p:nvPr/>
          </p:nvCxnSpPr>
          <p:spPr>
            <a:xfrm>
              <a:off x="10176075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9F0098D-2B14-D244-9582-CFDAEEE565E9}"/>
                </a:ext>
              </a:extLst>
            </p:cNvPr>
            <p:cNvCxnSpPr>
              <a:cxnSpLocks/>
            </p:cNvCxnSpPr>
            <p:nvPr/>
          </p:nvCxnSpPr>
          <p:spPr>
            <a:xfrm>
              <a:off x="14494214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6C60655-695B-0543-9D9B-6392372BE0A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3288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8D9F02B-1874-DF42-AFB3-69F3E56344C6}"/>
                </a:ext>
              </a:extLst>
            </p:cNvPr>
            <p:cNvCxnSpPr>
              <a:cxnSpLocks/>
            </p:cNvCxnSpPr>
            <p:nvPr/>
          </p:nvCxnSpPr>
          <p:spPr>
            <a:xfrm>
              <a:off x="22890479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45B78C2-A674-8B4C-A821-1EE2EFD67C71}"/>
              </a:ext>
            </a:extLst>
          </p:cNvPr>
          <p:cNvSpPr txBox="1"/>
          <p:nvPr/>
        </p:nvSpPr>
        <p:spPr>
          <a:xfrm>
            <a:off x="1124863" y="2330451"/>
            <a:ext cx="697307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699C07-BA27-8F49-B013-4524A5448B84}"/>
              </a:ext>
            </a:extLst>
          </p:cNvPr>
          <p:cNvSpPr txBox="1"/>
          <p:nvPr/>
        </p:nvSpPr>
        <p:spPr>
          <a:xfrm>
            <a:off x="13593956" y="2265803"/>
            <a:ext cx="3080972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184A28-0351-034E-8DB7-C42E530B0659}"/>
              </a:ext>
            </a:extLst>
          </p:cNvPr>
          <p:cNvSpPr txBox="1"/>
          <p:nvPr/>
        </p:nvSpPr>
        <p:spPr>
          <a:xfrm>
            <a:off x="8543413" y="2312894"/>
            <a:ext cx="3552254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A6F7EF-4AE0-2543-988E-0393C5B185E0}"/>
              </a:ext>
            </a:extLst>
          </p:cNvPr>
          <p:cNvSpPr txBox="1"/>
          <p:nvPr/>
        </p:nvSpPr>
        <p:spPr>
          <a:xfrm>
            <a:off x="2976787" y="2312894"/>
            <a:ext cx="450443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34A39A-0C2B-A34C-A456-7FF99B8E07DA}"/>
              </a:ext>
            </a:extLst>
          </p:cNvPr>
          <p:cNvSpPr txBox="1"/>
          <p:nvPr/>
        </p:nvSpPr>
        <p:spPr>
          <a:xfrm>
            <a:off x="17032615" y="2265803"/>
            <a:ext cx="212878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45" name="Picture 4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EFF5868-36D4-234E-9052-0F26D16D2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466" y="515123"/>
            <a:ext cx="1093839" cy="134253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7AFBEA7-7E35-924D-8694-594E1A3F3D22}"/>
              </a:ext>
            </a:extLst>
          </p:cNvPr>
          <p:cNvSpPr txBox="1"/>
          <p:nvPr/>
        </p:nvSpPr>
        <p:spPr>
          <a:xfrm>
            <a:off x="5572590" y="335902"/>
            <a:ext cx="1344920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SDK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DF6921-F8FB-0B43-A6D8-E1AA178C3889}"/>
              </a:ext>
            </a:extLst>
          </p:cNvPr>
          <p:cNvSpPr txBox="1"/>
          <p:nvPr/>
        </p:nvSpPr>
        <p:spPr>
          <a:xfrm>
            <a:off x="14185946" y="344210"/>
            <a:ext cx="4866717" cy="12336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Core          Bluetooth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CE89F34D-7D0C-8342-AB06-8B9356F5C5E1}"/>
              </a:ext>
            </a:extLst>
          </p:cNvPr>
          <p:cNvSpPr/>
          <p:nvPr/>
        </p:nvSpPr>
        <p:spPr>
          <a:xfrm>
            <a:off x="17548301" y="2566645"/>
            <a:ext cx="5337190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E0DD5A68-AD27-ED4D-A298-38EBB6E408F7}"/>
              </a:ext>
            </a:extLst>
          </p:cNvPr>
          <p:cNvSpPr/>
          <p:nvPr/>
        </p:nvSpPr>
        <p:spPr>
          <a:xfrm flipH="1">
            <a:off x="17526915" y="3941394"/>
            <a:ext cx="5343561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6A8D424E-7A08-444F-9DC6-F4E39B5B70DF}"/>
              </a:ext>
            </a:extLst>
          </p:cNvPr>
          <p:cNvSpPr/>
          <p:nvPr/>
        </p:nvSpPr>
        <p:spPr>
          <a:xfrm>
            <a:off x="17549662" y="8065641"/>
            <a:ext cx="5328072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72E20244-6C89-CE45-8F8E-625A0563BBE0}"/>
              </a:ext>
            </a:extLst>
          </p:cNvPr>
          <p:cNvSpPr/>
          <p:nvPr/>
        </p:nvSpPr>
        <p:spPr>
          <a:xfrm flipH="1">
            <a:off x="17540545" y="9440390"/>
            <a:ext cx="5369937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4" name="Right Arrow 63">
            <a:extLst>
              <a:ext uri="{FF2B5EF4-FFF2-40B4-BE49-F238E27FC236}">
                <a16:creationId xmlns:a16="http://schemas.microsoft.com/office/drawing/2014/main" id="{583E09A5-0F32-2242-B5BA-56F09B711BD5}"/>
              </a:ext>
            </a:extLst>
          </p:cNvPr>
          <p:cNvSpPr/>
          <p:nvPr/>
        </p:nvSpPr>
        <p:spPr>
          <a:xfrm flipH="1">
            <a:off x="10159704" y="5316143"/>
            <a:ext cx="7367212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95808A7E-4F33-5E4B-BF6B-0969BE074CF3}"/>
              </a:ext>
            </a:extLst>
          </p:cNvPr>
          <p:cNvSpPr/>
          <p:nvPr/>
        </p:nvSpPr>
        <p:spPr>
          <a:xfrm>
            <a:off x="10166077" y="6690892"/>
            <a:ext cx="7367211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F60B2598-C778-484F-8816-848037DC95BA}"/>
              </a:ext>
            </a:extLst>
          </p:cNvPr>
          <p:cNvSpPr/>
          <p:nvPr/>
        </p:nvSpPr>
        <p:spPr>
          <a:xfrm flipH="1">
            <a:off x="10166077" y="10815139"/>
            <a:ext cx="7367212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7" name="Right Arrow 66">
            <a:extLst>
              <a:ext uri="{FF2B5EF4-FFF2-40B4-BE49-F238E27FC236}">
                <a16:creationId xmlns:a16="http://schemas.microsoft.com/office/drawing/2014/main" id="{5AD020FE-D1B2-AA47-9737-4F7DFF2109CE}"/>
              </a:ext>
            </a:extLst>
          </p:cNvPr>
          <p:cNvSpPr/>
          <p:nvPr/>
        </p:nvSpPr>
        <p:spPr>
          <a:xfrm flipH="1">
            <a:off x="1480455" y="12189888"/>
            <a:ext cx="8688686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4715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 animBg="1"/>
      <p:bldP spid="62" grpId="0" animBg="1"/>
      <p:bldP spid="64" grpId="0" animBg="1"/>
      <p:bldP spid="65" grpId="0" animBg="1"/>
      <p:bldP spid="66" grpId="0" animBg="1"/>
      <p:bldP spid="67" grpId="0" animBg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78</Words>
  <Application>Microsoft Macintosh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Helvetica Neue</vt:lpstr>
      <vt:lpstr>Helvetica Neue Medium</vt:lpstr>
      <vt:lpstr>21_BasicWhite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76</cp:revision>
  <dcterms:modified xsi:type="dcterms:W3CDTF">2020-06-01T11:53:54Z</dcterms:modified>
</cp:coreProperties>
</file>